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8F5E9-E96D-6A90-5D49-E34C325A6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5B288F-429A-89FD-300B-F009F49896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B05DB-9CD3-F16E-8B14-6A86F127A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8F13-0D00-4525-A8F6-B584772CF583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F1857-24CC-3458-D88D-FB921201C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FFF91-D790-BF50-C062-797B1AC94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569C-B6D3-4F49-8177-632500415A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981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9CC2F-FD7C-ED1C-3344-30A7B3C7C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9933F-83D9-3967-5670-2753A8E40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31ECB-BF3B-3165-DD5A-F0551C5EF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8F13-0D00-4525-A8F6-B584772CF583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20274-2BDF-7CF0-5D8C-1A1163817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59848-A518-D5B7-742C-3248E52D9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569C-B6D3-4F49-8177-632500415A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4503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D444F-DCFA-B984-B51B-29BA10508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CBA2B-920C-6B3C-6C01-BF2A03553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81A30-A361-BF93-3715-CE3051E03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8F13-0D00-4525-A8F6-B584772CF583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2F540-3D67-6385-D9DF-7243E1933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1D162-7E38-E6F3-A024-7FE0F1E35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569C-B6D3-4F49-8177-632500415A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5010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9BA83-4697-8724-D3EF-B160792DE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01139-EAFE-FC72-8E9D-F801ABCCC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F7516-130E-78ED-B4B4-94D022BCD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C84E7E-7782-6E4E-3EF6-D425B7527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8F13-0D00-4525-A8F6-B584772CF583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10440-0D90-365D-0A0F-D66350D1E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00FCDE-552D-CFD1-C10C-80805636D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569C-B6D3-4F49-8177-632500415A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4171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DDE98-9210-54A5-8420-AEE417CC9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EF39D-BFBC-88B5-D640-681F5D61A8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05B11C-187C-1021-C15A-08BE3F81E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09764E-85BC-ABF5-6E6D-541590FDE0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1888EF-8F66-7E61-E1BA-6A52509C6D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1A8B43-C1F1-1D9C-2D47-BD22F359B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8F13-0D00-4525-A8F6-B584772CF583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0D9044-3D34-EF8F-EE76-871D8E976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7DE761-3658-F89F-6FF1-5F3627875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569C-B6D3-4F49-8177-632500415A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299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F558C-D6BC-2855-D021-3A043C26A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86CE13-5F4C-E564-1270-375941F78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8F13-0D00-4525-A8F6-B584772CF583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F42C0C-5550-EC90-194C-E8150A46C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0D864-C327-5001-56DA-3A8A2DFA9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569C-B6D3-4F49-8177-632500415A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311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497FE9-6C25-10A9-6E70-33601ADE8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8F13-0D00-4525-A8F6-B584772CF583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626ECC-EAA7-4E20-4501-5060A7E83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CFCB1-FF2E-3366-6642-8DCC9986D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569C-B6D3-4F49-8177-632500415A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6497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DA20-1D6B-B643-385B-FD86A726E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D5073-78B9-5CA6-8B68-95B8E1103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22B8D-21CE-4766-BCD7-50B67B4072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77B948-F0E1-D73D-1363-4F4DF8F51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8F13-0D00-4525-A8F6-B584772CF583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86635E-9676-2B43-DF09-5FD7C0AE3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94FCD-D557-8835-E298-65FE58C18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569C-B6D3-4F49-8177-632500415A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1958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9B0A3-54C1-B4E0-4D87-C8BED37CD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60D6CD-501A-1AE9-870F-B24AC8B820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4CEC4-D95A-A4BC-725E-B82898DC2B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3A37F-D9E0-5485-0C1F-604927F55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8F13-0D00-4525-A8F6-B584772CF583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9D5BF-E5D3-DB3E-AB5B-C3D83DF1E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CBD1-2434-E108-5857-40D852CC4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569C-B6D3-4F49-8177-632500415A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3030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DE46E-7C79-F48C-478F-4215C33C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8CE0AE-1A1D-CEC4-A584-A2FF66ED0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1B9BE-074D-7E7D-C609-86383D635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8F13-0D00-4525-A8F6-B584772CF583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9EB8C-BDD2-7B21-820B-B50A4E19B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B9236-2D56-2573-D55C-FE2C5C60E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569C-B6D3-4F49-8177-632500415A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4769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2D2303-96FE-D969-C72E-6ADFD68B10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4666DF-EBE8-3616-3D1B-9CEB10D8D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8536F-DE1B-6A1C-7C8E-1671B892A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8F13-0D00-4525-A8F6-B584772CF583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1954-B794-427E-8015-9B1728E8E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50401-D0F6-08DD-4591-0BAE5E14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569C-B6D3-4F49-8177-632500415A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3127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74DB08-016D-9E7A-7EBE-5A7A1EBB5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6DD2C-CEF2-F2AE-519E-4F909B6B6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4059F-E20C-1F73-561A-0FFD6620E5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3B8F13-0D00-4525-A8F6-B584772CF583}" type="datetimeFigureOut">
              <a:rPr lang="en-IN" smtClean="0"/>
              <a:t>12-03-2025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9B5AB-0CB3-A015-B1FE-EAFE2EC814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63E4-1858-52E1-D181-0ACDD69BED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58569C-B6D3-4F49-8177-632500415A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4227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036D6E-4B93-88AA-EC3F-1DC5CC5BC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28802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CC27B07-D582-BEAB-F965-105CE2B5FDAA}"/>
              </a:ext>
            </a:extLst>
          </p:cNvPr>
          <p:cNvCxnSpPr>
            <a:cxnSpLocks/>
          </p:cNvCxnSpPr>
          <p:nvPr/>
        </p:nvCxnSpPr>
        <p:spPr>
          <a:xfrm>
            <a:off x="0" y="6847114"/>
            <a:ext cx="12192000" cy="0"/>
          </a:xfrm>
          <a:prstGeom prst="line">
            <a:avLst/>
          </a:prstGeom>
          <a:ln w="193675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111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Alpcord Network</dc:creator>
  <cp:lastModifiedBy>Alpcord Network</cp:lastModifiedBy>
  <cp:revision>4</cp:revision>
  <dcterms:created xsi:type="dcterms:W3CDTF">2025-03-12T05:24:29Z</dcterms:created>
  <dcterms:modified xsi:type="dcterms:W3CDTF">2025-03-12T06:52:07Z</dcterms:modified>
</cp:coreProperties>
</file>